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1FFDD5-469B-49B6-A8B0-058897078C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AEF7-0AE7-4431-8701-43090941B2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90E0F9-65B0-40EF-9AA6-5A6CE9CB59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555F4E-BD51-44BB-8FE0-4D149488C6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7172A6-B272-428A-AA00-159EC93979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2A42B4-CB8E-45A7-BC78-616EAB9E94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9689900-DAF1-4BDB-BD1A-863D30CF32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4D19BE8-EAFA-479D-96EB-10B5965619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9F2633B-A8DB-4AB3-AC97-C80EBA33DE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E82FDE-9509-46FC-AA2B-D826E22434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9C5BD8-F8C2-49B4-80E1-652E2555B1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25675"/>
            <a:ext cx="7772400" cy="240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6895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2020-11-21T00:39:37.927</cp:lastPrinted>
  <dcterms:created xsi:type="dcterms:W3CDTF">2020-11-21T00:39:37Z</dcterms:created>
  <dcterms:modified xsi:type="dcterms:W3CDTF">2020-11-21T00:39:37Z</dcterms:modified>
</cp:coreProperties>
</file>