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355405-5244-43D8-BFB6-5ED09BF33F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563AA2-E89F-4A40-9F43-A63D2D8A27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C4081A-539E-40A7-B455-8B79FCB6DF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F06D73-D62D-4574-A62E-741A763007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D7CA66-8D22-416F-8344-D6E462A2FB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17E0E2-1CF8-4F13-8EB0-C367567DEA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02B2685-E6DE-4D7B-9D25-844E813526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2BC718-D53B-4CF7-8ED1-7E623AE5BB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B55EB4B-4889-4279-B9DE-669D0C6D19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8199288-E9CC-4137-A66E-0D4680C400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292B40C-D536-410A-BAF0-48B3B3A4E8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44763"/>
            <a:ext cx="7772400" cy="1766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903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2020-11-21T00:39:38.419</cp:lastPrinted>
  <dcterms:created xsi:type="dcterms:W3CDTF">2020-11-21T00:39:38Z</dcterms:created>
  <dcterms:modified xsi:type="dcterms:W3CDTF">2020-11-21T00:39:38Z</dcterms:modified>
</cp:coreProperties>
</file>