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B46237-0F66-4E63-8162-A24AF9A870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68A6A3-6051-493A-BAF7-E2D37E39E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9036F5-0402-4CCE-84BC-5312785B54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E52A61-341D-4EA7-8BC1-E4D398004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C4D8CE-2984-42CC-A751-4E967795C2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F689D8-9F75-47F3-B457-6D4F62A240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1D8F53-5465-4057-9CF1-9552A31FA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AFF4F96-BB14-456E-BD06-CD1BF3972B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566289A-D0C1-4DA3-988C-C01CED0EF9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558F22-A7AA-4DF1-BC83-F3334E0944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BF54A6-B4E5-4371-B083-E899553EF6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3438"/>
            <a:ext cx="7772400" cy="265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4936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2020-11-21T00:39:38.743</cp:lastPrinted>
  <dcterms:created xsi:type="dcterms:W3CDTF">2020-11-21T00:39:38Z</dcterms:created>
  <dcterms:modified xsi:type="dcterms:W3CDTF">2020-11-21T00:39:38Z</dcterms:modified>
</cp:coreProperties>
</file>