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E1289A-FF38-41BE-B8CC-3937D2C641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BFE555-084A-4BEE-B504-ECD30E2A87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287CC3-5127-496C-BDB0-4D2545D8F3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40FAF3-F70B-4E64-B292-39C826FC1C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A9777-5A6F-42B8-9D33-56881412DD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4E617A0-A27B-4909-B64E-201DD5126E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C72D472-50DE-4C35-827D-6215C6906B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9458FB9-5654-44BC-A156-E3D8C5F4CE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CC4D156-0C0C-4ADC-AA87-DABD57C2A4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F86F16A-768E-43E3-A8D4-CCC4E6B1F3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8A35B1-2C7D-430B-ABFF-401A91A7D9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19350"/>
            <a:ext cx="7772400" cy="2017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0003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2020-11-21T00:39:39.089</cp:lastPrinted>
  <dcterms:created xsi:type="dcterms:W3CDTF">2020-11-21T00:39:39Z</dcterms:created>
  <dcterms:modified xsi:type="dcterms:W3CDTF">2020-11-21T00:39:39Z</dcterms:modified>
</cp:coreProperties>
</file>