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1DF96-EF47-4A66-9959-CF7ABB8A6D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2E2858-861B-47B1-99B1-7743F8C987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67B34E-AD25-41BD-B4A4-9989BC2B1C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37A3A5-534D-4566-A6CA-8EE6EC732A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8486B5-5301-4A30-8F79-6136CD7E90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C3C376-8B93-495E-B261-E0A10DCB2C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2BD6CB-A32A-4AF2-8105-E8FDFC823C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DADF57-69B6-4CDB-BC10-26994190F7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116F5EF-4336-4441-8CB0-4149D8B48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38A489-53B0-4C77-9C5D-D348F5940E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21F617-ED11-46F5-AD99-77C038D1AE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85800"/>
            <a:ext cx="7715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9393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2020-11-21T00:39:39.573</cp:lastPrinted>
  <dcterms:created xsi:type="dcterms:W3CDTF">2020-11-21T00:39:39Z</dcterms:created>
  <dcterms:modified xsi:type="dcterms:W3CDTF">2020-11-21T00:39:39Z</dcterms:modified>
</cp:coreProperties>
</file>