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2074DC-90AC-4F74-A9B1-8FB19BC8EC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2D3AB8-CE99-4302-B7E9-92D58EBA96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CA215C-A22C-4453-A5AE-1631BE406D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C0BF28-1537-4B6D-A42A-2C9BCBBA56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3400B1-C2AF-45EB-8383-55CD1FBD79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F1B9D5-0AEC-44E8-A07A-B74DBBCE75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075B083-ADE8-45C1-A0DD-369F532DFF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A7A59E8-E520-436D-8040-22BC644207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D9DF4F0-405A-4665-8B78-F1D9B2C076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E39BCA-F999-4BD7-B7BD-F61C309EF9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ADE9C6E-A5D6-4998-BC1E-F94D8887A3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47775"/>
            <a:ext cx="7772400" cy="4360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153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2020-11-21T00:39:39.938</cp:lastPrinted>
  <dcterms:created xsi:type="dcterms:W3CDTF">2020-11-21T00:39:39Z</dcterms:created>
  <dcterms:modified xsi:type="dcterms:W3CDTF">2020-11-21T00:39:39Z</dcterms:modified>
</cp:coreProperties>
</file>