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040025-2DAB-4E12-BAED-3DADF0DB32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43C49E-6795-467F-B0E5-8ACCD4E010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F98590-9352-40BA-A1D3-F6A799693F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1C45F0-45E0-4A0B-B4AA-E4A7363A30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C99601-98CD-4E6A-8012-341905D87D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20F72F0-B9E2-4F12-80DF-EA3D6D1A4B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37556C4-FC11-4C9D-8819-654F6AA053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55FD173-43F0-480A-B0C6-D9FE763828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B25C3D0-C948-4DC4-8C7C-88F9D67AC0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629CB9C-9C87-4CE2-9F80-7A2BE9B10C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CD90706-D87F-4B03-8A48-86F74B297B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00213"/>
            <a:ext cx="7772400" cy="3455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34833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2020-11-21T00:39:40.334</cp:lastPrinted>
  <dcterms:created xsi:type="dcterms:W3CDTF">2020-11-21T00:39:40Z</dcterms:created>
  <dcterms:modified xsi:type="dcterms:W3CDTF">2020-11-21T00:39:40Z</dcterms:modified>
</cp:coreProperties>
</file>