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D1D6F3-A3E5-4A25-92B2-19B286A8F2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8E70D8-CC01-4BFC-93E3-1C6E7AB2B7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B9F335-C652-4001-B5CC-83E64B91F4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F26563-D894-475C-B7F1-70F5129940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B9DF4F-3B2E-4CDA-9583-E2A8CFEE181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803CB55-852D-4C6A-88DB-ADEE90FD90C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6072D8D-24D7-4848-AF7F-039FD2318BC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A55D7C4-ED12-4ABF-A5DA-25C0BA6298C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9CD79B5-B0FF-4E78-880F-976787E01D0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5E6CBBF-980D-4C6F-BDF3-BB0843C6F66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41374DB-6265-4413-A070-1A02032C30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7588"/>
            <a:ext cx="7772400" cy="2281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270245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2020-11-21T00:39:40.728</cp:lastPrinted>
  <dcterms:created xsi:type="dcterms:W3CDTF">2020-11-21T00:39:40Z</dcterms:created>
  <dcterms:modified xsi:type="dcterms:W3CDTF">2020-11-21T00:39:40Z</dcterms:modified>
</cp:coreProperties>
</file>