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1C9A45-F8C3-4FFB-BD05-5A020B932C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BD920A-E125-47A7-8987-7FE101CCA7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2FF917-4185-41F1-B3D6-C25784F2AE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05CD5D-C3CD-4E34-B22E-0F972B227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93F2CF-FEFF-4287-BBC0-8D61252F8A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A45B68-298D-445E-932B-CA0EF31C2A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EFAAEED-934E-48B4-A8B4-A3DB9AAECB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7CDB00C-1BF5-4018-BE48-6AD0983BD8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492DB8A-156C-465C-9601-288C1686B4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BDBD16-282E-4D95-9808-789D5C5636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E0979B-172F-4348-A008-A7118AF73C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2375"/>
            <a:ext cx="7772400" cy="187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1857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2020-11-21T00:39:41.227</cp:lastPrinted>
  <dcterms:created xsi:type="dcterms:W3CDTF">2020-11-21T00:39:41Z</dcterms:created>
  <dcterms:modified xsi:type="dcterms:W3CDTF">2020-11-21T00:39:41Z</dcterms:modified>
</cp:coreProperties>
</file>