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96A25F-3AEB-47DC-98EA-01E1AD6087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A1772A-E61C-4197-B15E-EF806579FA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62A1A6-2249-46CF-82FC-50966D33E6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4E2F3D-592C-4668-95D7-C61728825A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19B1A8-348E-4D41-9817-5ED91DBB98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854E4D-8E63-4024-943E-7638DE0703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1804279-D12D-4A88-99F7-C6B548784B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232ADC4-F153-41E2-AC39-D2EBBCAD03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4E46451-2152-43B4-BFB9-BD6737682E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6271D4-C4CB-4815-B8FE-D7AE06D2C8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7F0CAA-C455-4F60-802A-3B38314D58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7588"/>
            <a:ext cx="7772400" cy="2281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30997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2020-11-21T00:39:41.560</cp:lastPrinted>
  <dcterms:created xsi:type="dcterms:W3CDTF">2020-11-21T00:39:41Z</dcterms:created>
  <dcterms:modified xsi:type="dcterms:W3CDTF">2020-11-21T00:39:41Z</dcterms:modified>
</cp:coreProperties>
</file>