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ED4DDB-54B1-4CE6-AA75-AEFAF84559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A2400F-8604-4A45-89E6-09DEF2E39D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3F42B5-5EE1-49A2-A040-D24BCD3ED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05C031-5028-41EB-8DDE-1C304A414F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09DB28-8EF1-4741-AE3B-82C3E99D48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A80F507-62A4-4172-8A59-ACF4E84915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5F45BA4-64E4-44E7-9ACF-C93D24AECD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07336DD-1795-497D-BFD3-C541A094C4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574A131-2398-4A3E-9D65-1F6A11FBE2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48B3EF-1C66-4E4D-8540-8E770557BE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6293EB-3E61-4868-8B74-AB2A6881C2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19350"/>
            <a:ext cx="7772400" cy="2017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3185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2020-11-21T00:39:41.926</cp:lastPrinted>
  <dcterms:created xsi:type="dcterms:W3CDTF">2020-11-21T00:39:41Z</dcterms:created>
  <dcterms:modified xsi:type="dcterms:W3CDTF">2020-11-21T00:39:41Z</dcterms:modified>
</cp:coreProperties>
</file>