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960C73-F645-4E73-81FD-B1343B626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75ACDC-F984-4521-A341-7950835C7E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95B3BE-F8BC-4F72-B8AF-530A147360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3F53AF-8C4A-46CE-A329-7BD4F0D048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F8F5CA-214A-4CF5-9756-B800AB63A7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ADCA68-6293-406B-9DD1-33F809AD7D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7E8384-5A2B-4579-B428-0DF937E97A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1EEED6E-A1FD-49C1-B4B3-29B7BA5868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157C19-2073-4169-9E22-54D337463A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15D99D-3F46-40DD-A7C9-4B4AE20AD8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71B455-EC40-48E9-BCD6-3274535683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5700"/>
            <a:ext cx="7772400" cy="200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591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2020-11-21T00:39:42.397</cp:lastPrinted>
  <dcterms:created xsi:type="dcterms:W3CDTF">2020-11-21T00:39:42Z</dcterms:created>
  <dcterms:modified xsi:type="dcterms:W3CDTF">2020-11-21T00:39:42Z</dcterms:modified>
</cp:coreProperties>
</file>