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AFEF06-A1E8-4368-B4F6-CB593EFAF1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76310C-0926-47BE-8644-474EF56EAA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FC0DFC-EFB7-46F9-BA9D-8E986BC3C6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7914BB-46FA-475D-9C0E-7D0EAA45F3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B7165-AC64-402C-8223-1A341832A4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95C133-6576-4387-9F17-A51C8F70EE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BE0DC0A-E478-49AF-B577-B0D0A8567E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F6BC99A-AB95-41AB-AC00-3117BC94C9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E79FEAC-9A32-4468-8984-5348144888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7226E9-DE43-450A-9468-86BA9CD6FB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219A3F-7E4E-490C-96E7-AA95548E46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84475"/>
            <a:ext cx="7772400" cy="128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0395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2020-11-21T00:39:42.736</cp:lastPrinted>
  <dcterms:created xsi:type="dcterms:W3CDTF">2020-11-21T00:39:42Z</dcterms:created>
  <dcterms:modified xsi:type="dcterms:W3CDTF">2020-11-21T00:39:42Z</dcterms:modified>
</cp:coreProperties>
</file>