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D87F7-1440-4FD6-BC63-B3D7B1041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98DB2B-7558-4635-A879-AA67421390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F63203-2FA4-4464-9501-8643F3E423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C5B013-888C-4779-A149-9498E1F471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37857C-408F-4280-8CD6-D11EEB56B5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E16E34-F576-46EB-AF7A-44E5118AC9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F98AC59-4B0A-48A3-8903-86CE01F94D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C1617E-7407-4A94-A6C3-8F3F8C8F8D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8D0347-9546-4FE3-ABCE-0BA20210DB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328856-C304-4141-8E9D-89AE09B800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C226AF-F1B4-4B79-B7F1-A5ECACDEDF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5863"/>
            <a:ext cx="7772400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0642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2020-11-21T00:39:43.060</cp:lastPrinted>
  <dcterms:created xsi:type="dcterms:W3CDTF">2020-11-21T00:39:43Z</dcterms:created>
  <dcterms:modified xsi:type="dcterms:W3CDTF">2020-11-21T00:39:43Z</dcterms:modified>
</cp:coreProperties>
</file>