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4FFB34C-A3DE-493D-B944-35538D7351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FA49E3C-C279-4720-9272-6D6ABE39CCE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6A47038-2686-4573-82F4-514996ACEE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69CC7A-9BE4-4785-9D79-E2561B332BC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A7812-33A5-45BD-AABA-553AB004F4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A59317B-F516-4C4D-B4EB-8B44B5B6C67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0644696-54DB-41DF-9188-86EA771733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BA55A3A-DA74-43C8-9763-61CF939AF16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EFC57A4-E66C-48CB-85D1-F13DC64BAF0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154261E-C3BB-499D-BB6A-5D2092F5FF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B1123D7-EFD1-47D2-A9AE-D3D0AED251B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685800"/>
            <a:ext cx="63738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940709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2020-11-21T00:39:43.463</cp:lastPrinted>
  <dcterms:created xsi:type="dcterms:W3CDTF">2020-11-21T00:39:43Z</dcterms:created>
  <dcterms:modified xsi:type="dcterms:W3CDTF">2020-11-21T00:39:43Z</dcterms:modified>
</cp:coreProperties>
</file>