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1D8D880-372B-4CE3-9BE8-25F644F3E90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47EE37E-AAED-440F-85A7-C7DCF5A2A61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C389D49-98C9-4EA5-8A25-A30014801D0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F248BE8-03E5-4DD9-8A75-F222AB5B67C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D0471D1-D534-4A2C-A07D-8A89E60F6ED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70AB722-E1E0-428A-9FE0-FC66D3C2D34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90DCF866-3EBE-4C1A-93AB-4148F73A302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A64547EF-582C-4401-B323-DB39823656F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5FF332DB-72C5-43E3-9B55-0B15F8A743F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6F46F6A-2343-4258-A5AF-E45DD2556B7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205DCA8-2E6A-4D96-A03E-C7FE4AA8FCE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4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79600"/>
            <a:ext cx="7772400" cy="30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5970823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2020-11-21T00:39:44.398</cp:lastPrinted>
  <dcterms:created xsi:type="dcterms:W3CDTF">2020-11-21T00:39:44Z</dcterms:created>
  <dcterms:modified xsi:type="dcterms:W3CDTF">2020-11-21T00:39:44Z</dcterms:modified>
</cp:coreProperties>
</file>