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7BCE04-3E91-40C7-8134-3921CA7D01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4688D9-1C7D-4FC0-9A29-306EF82D99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163628-515A-4520-910F-44C0F3B18D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66CB36-EECF-4819-848C-81E5B595C3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777FA2-6F72-4993-AF28-33D4378A8E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F5097F-867E-4EB2-B841-1A430188E8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0228AC8-267E-4A28-BBEA-BDE4C6AB25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22A7838-1E46-4844-BB30-D24357659D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EB1B217-A197-41BC-A3A7-D5D89F8738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01F3EA-0AA2-417B-9284-B3D909FEB2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C05CE5-88BE-4702-A070-FC871B795F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8" y="685800"/>
            <a:ext cx="64087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04696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2020-11-21T00:39:44.791</cp:lastPrinted>
  <dcterms:created xsi:type="dcterms:W3CDTF">2020-11-21T00:39:44Z</dcterms:created>
  <dcterms:modified xsi:type="dcterms:W3CDTF">2020-11-21T00:39:44Z</dcterms:modified>
</cp:coreProperties>
</file>