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841603-2943-4388-99BA-8710C7C3724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AD1DD14-B7B5-4CE1-94DF-D790C260D9E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3E6D0E8-4DA6-48EA-9CC1-49A8E42EA0B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A248A45-B768-47DD-B39D-D5D1773B310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D1A28C0-BFB1-49E1-86E2-3CBCD038A5E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0C21B73-50FD-4ECB-91E0-B4E05891E49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6135C232-13CF-4B1C-9AEE-A7E1622DF2C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0D82B87D-089E-4EE4-9D31-579C4BBC830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FF2F3940-71C5-4B52-9A40-1366A104051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987A3CB-1D12-484F-8382-0C12F48CE4A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D3F4835-397F-4A38-B30E-72D084447CE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4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44625"/>
            <a:ext cx="7772400" cy="3968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3110009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2020-11-21T00:39:45.189</cp:lastPrinted>
  <dcterms:created xsi:type="dcterms:W3CDTF">2020-11-21T00:39:45Z</dcterms:created>
  <dcterms:modified xsi:type="dcterms:W3CDTF">2020-11-21T00:39:45Z</dcterms:modified>
</cp:coreProperties>
</file>