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211A0D-97A6-4FA7-B9DC-ECD4342DE4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1378C7-1AE1-4ACF-B8C7-1C969B153B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C1106D-7D76-42D8-931B-07628583A5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C4F64D-499F-4BF7-B352-35706D391E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424626-F018-4A20-A01A-F6B6039945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4AE022-D848-4955-AD81-14EA9A1755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C8286AD-3304-45CC-BD08-2B17AD39F4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1AEED9C-B1BC-47F0-A8B3-83AA95B2E4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09F9B23-2C70-4069-9DD2-9CA95DB3E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4EC9CE-E703-4964-9363-A538B68AFA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BB8201-54DC-4E5B-AF45-AF9ED14204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28850"/>
            <a:ext cx="777240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555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2020-11-21T00:39:45.691</cp:lastPrinted>
  <dcterms:created xsi:type="dcterms:W3CDTF">2020-11-21T00:39:45Z</dcterms:created>
  <dcterms:modified xsi:type="dcterms:W3CDTF">2020-11-21T00:39:45Z</dcterms:modified>
</cp:coreProperties>
</file>