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2092C4-E10A-4918-AC43-0E6201C755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6627A-DEE5-46B1-99AD-BC631E56F0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611DF5-B621-499F-956F-3F4DD1C770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526F2C-7516-48BD-98A3-2F16066AFE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2B76DB-E293-4CA9-8A1B-1C235567E9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C83A18-ED5B-4F71-BF78-C13CC53C2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DBC65C9-1A12-43B6-AA81-41EFE17F9A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0DE580-EE86-439A-A8EF-3345C78F18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27947E-F5F2-4967-A1ED-A60B647024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D7A448-FD40-424B-8478-2E5EE4FB14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335AE8-3713-44F3-90F7-C54630E648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3388"/>
            <a:ext cx="7772400" cy="90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5967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2020-11-21T00:39:46.048</cp:lastPrinted>
  <dcterms:created xsi:type="dcterms:W3CDTF">2020-11-21T00:39:46Z</dcterms:created>
  <dcterms:modified xsi:type="dcterms:W3CDTF">2020-11-21T00:39:46Z</dcterms:modified>
</cp:coreProperties>
</file>