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A27DA-11E0-4E03-B479-C291B374AD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4A6557-8A1A-47D0-A50B-8CD5C78293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AD50CB-DCAE-408B-AD5E-0234F180D6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427468-C1A1-4A44-9C12-D6D21A1023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78E564-9E1C-41DA-ADC7-FDD751E99E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5255B6-444A-4EE2-8A2A-1CAE985364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E630D99-097B-4B33-80BC-029CF0586A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7973DC-F1F8-4607-97F6-6EBCD032C0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66BBA6D-0ADA-4999-BBC7-974F80B59B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DA5300-70AB-48DF-8BB2-4FE475B16D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577FF1-7660-4E6A-A4E1-7B5327A602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3388"/>
            <a:ext cx="7772400" cy="90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1338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2020-11-21T00:39:46.391</cp:lastPrinted>
  <dcterms:created xsi:type="dcterms:W3CDTF">2020-11-21T00:39:46Z</dcterms:created>
  <dcterms:modified xsi:type="dcterms:W3CDTF">2020-11-21T00:39:46Z</dcterms:modified>
</cp:coreProperties>
</file>