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112D7F-08FF-438F-BDD4-5E3B4322C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279EF-29AD-49A1-80CA-815AA8E92F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BF3682-74A2-40BD-8EDB-DB90B69034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C1F338-ED10-4990-A2CC-BE964E084B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F39D1A-B7C1-402A-BB02-F850E5F0DE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D264E0-8C6A-478B-BE3A-8551451C31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626005A-1B16-4F94-92BA-7068481011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AFC6B01-D918-456E-B3E4-6CF0C63598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CA6BB8-9B47-4658-A707-2164C9EDC8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616ED3-E85C-4169-9427-E8485A682E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1A440D-368E-47BA-B4D2-9E803230AB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67038"/>
            <a:ext cx="7772400" cy="9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249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2020-11-21T00:39:46.732</cp:lastPrinted>
  <dcterms:created xsi:type="dcterms:W3CDTF">2020-11-21T00:39:46Z</dcterms:created>
  <dcterms:modified xsi:type="dcterms:W3CDTF">2020-11-21T00:39:46Z</dcterms:modified>
</cp:coreProperties>
</file>