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2A92DF-C849-4EC3-903A-CB12029A4B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FE7516-F75A-4C52-AC69-CEE5BBC536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A23280-6ED1-4B11-AA2F-E7804887D1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DFFFF8-D5AC-4640-9276-F28502C6C6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4AF07D-4968-4918-9039-4FD41939A5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D695207-60FB-43AC-A94A-C429DF9881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B9A49A5-D823-48E3-AD85-4C30743B6A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04EBAE5-078D-4A8C-AB50-862665460A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E0213C5-E013-4019-81D8-D045DC34F1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536AF01-23E5-4E44-A8BD-B7DDBF5F60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0AB08BD-D2EF-4C2D-BBFF-6B894DFD4B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38463"/>
            <a:ext cx="7772400" cy="981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57596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2020-11-21T00:39:47.085</cp:lastPrinted>
  <dcterms:created xsi:type="dcterms:W3CDTF">2020-11-21T00:39:47Z</dcterms:created>
  <dcterms:modified xsi:type="dcterms:W3CDTF">2020-11-21T00:39:47Z</dcterms:modified>
</cp:coreProperties>
</file>