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CFF2A49-A1DA-4F57-BA85-DC7E69007F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DAA1FC-76C9-49A5-BD2E-A75BF4A4A4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30E1F2-E33D-4D6F-97A2-98493ABC402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C00B78-F5A1-4446-9295-2C77B763F0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C74F3F-3EE0-4A32-9D31-66A621E9156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BC783F3-C887-44B6-A393-6D863DE15BC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ED29A41-DE74-463C-86D3-C1A05A50730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35A59AA-491B-4272-8D56-65D2EC1EB0F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5CDE37C-90E8-49D3-9ADE-28FE4D23D5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38BB2AE-7324-44E8-B1D2-8E4C483B5AE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2011FD4-9372-4F89-A02C-65750653250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5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24175"/>
            <a:ext cx="7772400" cy="1008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380858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2020-11-21T00:39:47.550</cp:lastPrinted>
  <dcterms:created xsi:type="dcterms:W3CDTF">2020-11-21T00:39:47Z</dcterms:created>
  <dcterms:modified xsi:type="dcterms:W3CDTF">2020-11-21T00:39:47Z</dcterms:modified>
</cp:coreProperties>
</file>