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2C6C7E-8CE0-40B8-8D7C-6F0304D1DD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15551B-1C86-47AD-B100-6F158B389B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82690C-29CD-4D5B-B8AB-EC703F8986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0E079B-3986-4EC2-9946-FE68AE12B7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6E7A0B-C224-4417-B9F2-21C95FE21B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E2698A-784F-4665-B14F-1D81FABB3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C35DC13-E50E-49EC-B9D0-78D1846AA9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A2E6E5B-65C4-41C8-84A5-22011F4A66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D17D57C-E701-4AC1-89E4-75B74FF842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FAE5F5-B464-48AD-919D-92A9CB9BAF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B77668-556B-40DD-82E2-BBB57F907E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3225"/>
            <a:ext cx="7772400" cy="969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8629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2020-11-21T00:39:47.901</cp:lastPrinted>
  <dcterms:created xsi:type="dcterms:W3CDTF">2020-11-21T00:39:47Z</dcterms:created>
  <dcterms:modified xsi:type="dcterms:W3CDTF">2020-11-21T00:39:47Z</dcterms:modified>
</cp:coreProperties>
</file>