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978373-61EC-46EA-9C65-5815DDF81B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07EB04-0DE4-4952-8FC9-A354373EDE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52729-95BF-4D3D-BF1B-8B066860D2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7FC7BE-F2F1-4E4B-B9DF-4BA7A3D2F5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689C37-1A93-46E1-8EAD-3EF1336FB9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06AAB5-380E-4A1F-ADDA-9F1AA8FB96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F7DF70F-9B9D-4FD9-8868-048EAF5D5E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A807266-A4F5-4C32-A7E6-E5D0405FD6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708B6D9-E097-41BB-9190-A022B8C364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424CE4-6084-465D-87F1-8F5C126DEE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B6C251-2696-436F-BD37-06B1B219A1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9088"/>
            <a:ext cx="7772400" cy="113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60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2020-11-21T00:39:48.241</cp:lastPrinted>
  <dcterms:created xsi:type="dcterms:W3CDTF">2020-11-21T00:39:48Z</dcterms:created>
  <dcterms:modified xsi:type="dcterms:W3CDTF">2020-11-21T00:39:48Z</dcterms:modified>
</cp:coreProperties>
</file>