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9E9DDD-4E50-4BDC-9013-742AE07D3C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B90F85-C9F7-4A29-99B2-854489E8B8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636E22-2BAB-4005-9DB4-B971123BBB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9D418C-906D-4B44-846B-7CEB598AED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73F557-166B-4CA1-9901-E055E2FC6A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A2364FA-343E-41BB-82DF-A506A38998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BDC8240-D286-4DCD-9136-269B0524EA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F74B6D8-68AB-41AF-BED8-CB913E20A0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BAF2C43-4809-4F28-8535-1B926552BD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93D3B7-FDBE-435E-B0DF-C778A2EA56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9EDEDEA-4174-48D6-A832-CB7AFEBB4C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33700"/>
            <a:ext cx="7772400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89200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2020-11-21T00:39:48.868</cp:lastPrinted>
  <dcterms:created xsi:type="dcterms:W3CDTF">2020-11-21T00:39:48Z</dcterms:created>
  <dcterms:modified xsi:type="dcterms:W3CDTF">2020-11-21T00:39:48Z</dcterms:modified>
</cp:coreProperties>
</file>