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36A59-20C2-443F-B6BA-200F5775BA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FFF698-4C3E-4E46-B6F7-3A796D5A63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3FEF42-5881-4E4A-82B0-AD8076116E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CA163F-5676-4185-80F4-6B392196DC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22B6D4-6709-486C-8FDD-5323E20C77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0558647-45E8-48B4-9228-D38AA86CD9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06F119B-056B-46A2-B7BD-709E6AA721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DA00DCD-61A6-4B96-A3AE-DD534AA301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CD370B9-6176-42E9-9F35-32DA001F79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A711429-E982-4F49-A784-C2D57D1848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531F5B5-F6CD-4C59-BFE9-1866961851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5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33700"/>
            <a:ext cx="7772400" cy="989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43644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2020-11-21T00:39:49.183</cp:lastPrinted>
  <dcterms:created xsi:type="dcterms:W3CDTF">2020-11-21T00:39:49Z</dcterms:created>
  <dcterms:modified xsi:type="dcterms:W3CDTF">2020-11-21T00:39:49Z</dcterms:modified>
</cp:coreProperties>
</file>