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75AB0E4-936A-46E3-93FE-ED861B79EAD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5FD9C5A-7649-4A15-9991-E7E41629D7D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600EC35-80EC-45DA-B857-AB1A5907D03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4C39075-7A8E-4751-B51E-29D2FAD5B6C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21EE6B9-D178-4816-BE3D-9B8ACD977B8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C832922-9B7E-4A12-9E22-0F56E369CF1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828CA113-CF95-49C7-8B04-FD6D5156C40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8DD68440-742F-4EC7-B1B5-1BBABF87048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BC39C813-6E99-47AA-A91D-9ACEFEF6AD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2E90785-3CDA-4EC5-B43E-4E1C4DE3839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628B111-2076-41B1-9F1C-EF34BA5F59B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5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98775"/>
            <a:ext cx="7772400" cy="1060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4434477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2020-11-21T00:39:49.528</cp:lastPrinted>
  <dcterms:created xsi:type="dcterms:W3CDTF">2020-11-21T00:39:49Z</dcterms:created>
  <dcterms:modified xsi:type="dcterms:W3CDTF">2020-11-21T00:39:49Z</dcterms:modified>
</cp:coreProperties>
</file>