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01122B-A001-47D1-9552-7C863CE0D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C95C8-C160-46D4-AF82-45186952CD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8D2BCF-EC6D-4670-A16F-86F6C20D8E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D38470-65D6-4A04-B16B-8AB02C1CBB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03BF8-5538-4ED7-AFA3-6727063793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FCAC7C-B01A-4B2D-87DE-E12C0BF4E8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A1C3EBE-A808-41DC-AACE-8614020F3F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E3B567D-0AF8-41C4-AFC0-3B01111B9F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8D6AA7-D7B0-4D8F-AD13-FDCFF71DAC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43582C-C01A-4B5D-8F52-EF39236989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E49068-7A69-4E94-8790-3261E6D79A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2425"/>
            <a:ext cx="7772400" cy="10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8812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2020-11-21T00:39:50.024</cp:lastPrinted>
  <dcterms:created xsi:type="dcterms:W3CDTF">2020-11-21T00:39:50Z</dcterms:created>
  <dcterms:modified xsi:type="dcterms:W3CDTF">2020-11-21T00:39:50Z</dcterms:modified>
</cp:coreProperties>
</file>