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116B81-8CCC-41FB-A137-BBB652F8B9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23C3F9-02B8-4931-8217-62FB8319D0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96DBD4-A7B9-44EF-A179-4A3950409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700867-7865-45C2-A968-2AA89549F9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DB9FF3-6073-43FF-AB85-F941D67C81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53B6115-6F4D-4CF1-A297-03D2783366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9A9E407-8473-4ECE-8CD3-33EBBB5F62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CD6CCD3-877C-405E-8870-59C0545ED3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BFA3B1C-451D-438D-A924-2413575412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495EE9-59E6-42DA-9ACB-E7389C21A2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BD6CB7-4098-4EB0-AFE9-46C8C73CFA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4013"/>
            <a:ext cx="7772400" cy="106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0411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2020-11-21T00:39:50.350</cp:lastPrinted>
  <dcterms:created xsi:type="dcterms:W3CDTF">2020-11-21T00:39:50Z</dcterms:created>
  <dcterms:modified xsi:type="dcterms:W3CDTF">2020-11-21T00:39:50Z</dcterms:modified>
</cp:coreProperties>
</file>