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DA680CF-7984-4F3E-817C-9E6E8149569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302181-FC75-4177-859D-67B5213FB50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AEEE91-BBCE-4E1F-B33A-B7619D9EAD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0BDCD3-2BD5-4FDE-942C-4EC42A1318C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D6B691-19E2-478F-BB70-392E991399A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736688E-810D-41E5-914F-4C131A487D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AD4B866-666C-4C46-8B7A-0938B28BB93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CD08C4D-5AEA-4CE8-BC24-11BE0FD215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E11C8DE-C805-4CCF-8A72-6EB7F15901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CEA1EA7-9A33-4DA0-ADFF-ADEE6DBEECF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AB8169A-AB35-4C31-86EC-0294A218CF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5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00363"/>
            <a:ext cx="7772400" cy="1055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18889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2020-11-21T00:39:50.698</cp:lastPrinted>
  <dcterms:created xsi:type="dcterms:W3CDTF">2020-11-21T00:39:50Z</dcterms:created>
  <dcterms:modified xsi:type="dcterms:W3CDTF">2020-11-21T00:39:50Z</dcterms:modified>
</cp:coreProperties>
</file>