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6C8DF52-14AF-4F52-8F2C-4FDD0ACDD14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95AA2B9-2B66-440D-B618-7B552828B9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D99423-2B19-4C67-8986-1C37C19A05C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22EB9F-2B13-4BE0-AF76-66087CD747B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2E9349-DCA8-44FA-99B1-2DDDDBE868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9BD1323-5E97-4937-8CF7-CD710818A74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15CEF60-2F08-4D9E-BA8E-4B457DD593C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06A2795-AEC2-41B5-8699-20E78BD5A4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CC6971E-F90E-4BE3-86DF-83A0E9F5A2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E1917F3-A2FB-478E-AE7F-C2E93EE494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D151832-9188-4C4B-B736-AA1439A483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6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51163"/>
            <a:ext cx="7772400" cy="955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028830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2020-11-21T00:39:51.041</cp:lastPrinted>
  <dcterms:created xsi:type="dcterms:W3CDTF">2020-11-21T00:39:51Z</dcterms:created>
  <dcterms:modified xsi:type="dcterms:W3CDTF">2020-11-21T00:39:51Z</dcterms:modified>
</cp:coreProperties>
</file>