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57D812-4734-40E1-9B7F-7645312CC6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853C4C-9DFE-4595-A577-A6CB9E4A90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89BDA7-907E-4CF6-88DA-850A1963CB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2E1C59-DCD0-4B6C-B425-7B8F4AB01C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DE615C-8201-41D4-A9F2-E0CEA01605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AC84AC-B2EF-4123-867E-E185355360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F1B4CFB-190D-4367-B0D8-DB9C25313A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E9DBDBC-B185-468E-99B3-4145789997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810CE8B-C29C-447C-A95D-51921470B7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150136-0214-4C0F-81AC-6B378C18B0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9F0E9C-E877-4FBF-80EF-0426285F6A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4013"/>
            <a:ext cx="7772400" cy="1068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44305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2020-11-21T00:39:51.357</cp:lastPrinted>
  <dcterms:created xsi:type="dcterms:W3CDTF">2020-11-21T00:39:51Z</dcterms:created>
  <dcterms:modified xsi:type="dcterms:W3CDTF">2020-11-21T00:39:51Z</dcterms:modified>
</cp:coreProperties>
</file>