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B5C5FB7-3913-4F33-B7E1-5275CB98AAB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3F5360-62A0-4D63-BACE-47DAAAC5BC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2A52601-EC1A-42BA-9464-9E0B330890A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1B7548-DC11-4FE4-BD60-1F54140D45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DB8A99-4FF4-4BF2-B448-D7EF2C02F0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D07CB19-F206-439B-9A74-C006ED8DF14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D8EC0F-60D0-4216-9030-CD3E45DEF39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3D61846-7557-4D24-9DD6-49BEEBE145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4A22A46-9272-4A49-9E3E-D0630A18ECE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96FDEEA-B0FB-4FD7-B6C6-D014ECD51A2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F375670-EBAB-4E03-8ACE-A769CA222C5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6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94013"/>
            <a:ext cx="7772400" cy="1068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025776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2020-11-21T00:39:51.828</cp:lastPrinted>
  <dcterms:created xsi:type="dcterms:W3CDTF">2020-11-21T00:39:51Z</dcterms:created>
  <dcterms:modified xsi:type="dcterms:W3CDTF">2020-11-21T00:39:51Z</dcterms:modified>
</cp:coreProperties>
</file>