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1A0B92-13E4-4D6A-B520-F67BEA934C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AD58C5-EB6A-4659-9D41-A4AB6491AF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06F6C4-D5A3-4BE9-BA18-E8785238EF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74B80E-DD22-4C67-8505-59AE19A01D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22B9E-A961-4BEF-B864-BAF4BD6CFA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27F138-EC64-44E1-AAC8-91D58F32B0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54F52AF-FCE3-4B9B-B276-0C48A88262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57F13E4-8808-459D-A402-EA39E609A0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10520FE-FCE2-45F7-8801-4D099741AA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21076C-4773-422C-9DFA-84E23C8595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E1ABEF-DEFC-424A-A2A2-34F8387471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7188"/>
            <a:ext cx="7772400" cy="106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1526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2020-11-21T00:39:52.181</cp:lastPrinted>
  <dcterms:created xsi:type="dcterms:W3CDTF">2020-11-21T00:39:52Z</dcterms:created>
  <dcterms:modified xsi:type="dcterms:W3CDTF">2020-11-21T00:39:52Z</dcterms:modified>
</cp:coreProperties>
</file>