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499F60-480F-4B93-BA27-D6C26C1EC6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439908-17EE-4FCD-A85D-263DC1AA27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2FD564-FA0D-4A92-922D-D5B63AC167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DE08B-18B4-433A-A787-BD2FA5C2EB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C15C7F-2EAE-41F7-AA9B-05A4489E8B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3844D4-59AE-4835-A889-5A4E0E300E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36969B7-823B-4AD2-87CA-1A7D466EEB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E6F385A-4C65-4A07-8700-591DD038AA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F35D9A5-0D48-4C12-B1F0-D59F3A52FD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F83EEA-73A6-4AAE-A2DB-767FBD8EE1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F68EFC-7B36-4BB8-A9BD-4912892477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8775"/>
            <a:ext cx="7772400" cy="105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6647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2020-11-21T00:39:52.548</cp:lastPrinted>
  <dcterms:created xsi:type="dcterms:W3CDTF">2020-11-21T00:39:52Z</dcterms:created>
  <dcterms:modified xsi:type="dcterms:W3CDTF">2020-11-21T00:39:52Z</dcterms:modified>
</cp:coreProperties>
</file>