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5AFAA8-4AC2-4CF5-8E1A-B006FE782C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C46F52-BC05-4582-92AF-63E5B6F03B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25D999-034A-4296-8872-05C5D26728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D8318A-1ABE-429A-A20A-304CEA689A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6554F3-FA7F-4D5A-8A61-ED2E7DBE2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7A3D19-7C1B-480B-A955-4C17F226BA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480130B-3AAE-4F9A-BAA1-BC92DE4727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892864-5E42-43FB-B2F3-53B92F2C3C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3742F5-82E0-4C86-9B87-7A11324280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CC52BE-1330-4376-9CD0-8860A176F2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9973CB-DDED-4AE4-9553-9F3FF7733C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463"/>
            <a:ext cx="7772400" cy="97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8655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2020-11-21T00:39:52.893</cp:lastPrinted>
  <dcterms:created xsi:type="dcterms:W3CDTF">2020-11-21T00:39:52Z</dcterms:created>
  <dcterms:modified xsi:type="dcterms:W3CDTF">2020-11-21T00:39:52Z</dcterms:modified>
</cp:coreProperties>
</file>