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01014F-7386-4588-9C91-D43FACCCA2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3DC33C-9C69-41F7-A828-9CB90585EE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55A75E-E027-4EE5-B462-57A7BEBB15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875369-A653-448C-B73A-109FA8C842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F7CC2A-3F0E-43BF-96E2-18FDDEA73A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134A78C-DC72-4C12-8188-2B0E67ACC0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0CFB36B-02F0-4DA1-A33F-9B75CB5469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1632575-CA11-482F-BABA-A6D7642D1C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5C09BA0-9BBF-42FD-B49A-7B49F5F5F8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B2541F-EB26-4B3B-AC75-CC3BE9E5BF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B54B05-2928-4B09-B3DD-88808CC3A7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0050"/>
            <a:ext cx="7772400" cy="976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74778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2020-11-21T00:39:53.360</cp:lastPrinted>
  <dcterms:created xsi:type="dcterms:W3CDTF">2020-11-21T00:39:53Z</dcterms:created>
  <dcterms:modified xsi:type="dcterms:W3CDTF">2020-11-21T00:39:53Z</dcterms:modified>
</cp:coreProperties>
</file>