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69D7B54-2EC9-4B07-999A-6F25F5553BC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1466ED-48E6-48F4-ABC5-8CE8E9B5CAA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20DF3E4-CD7B-4363-917D-FB512D20ADC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FF1D9A3-7D7F-4F97-A779-47F64B56977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7EEC477-5F14-4E49-B284-5C1606004FA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EF5F0EF-5257-40EE-8E39-EB645313ED5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C0B81EA1-F78B-4B3B-AB53-28C60ED1B0B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C80FB8D0-E25F-427F-B546-BEAFD33E63C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AF1563B4-0DE5-4815-B885-2C4EFE070C6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ADFC74A-A5B6-4A98-B86F-C2D89C56D0B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5EB4E07-13EF-4AFA-B5D7-C371AF41E65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6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854325"/>
            <a:ext cx="7772400" cy="11477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4137722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2020-11-21T00:39:53.688</cp:lastPrinted>
  <dcterms:created xsi:type="dcterms:W3CDTF">2020-11-21T00:39:53Z</dcterms:created>
  <dcterms:modified xsi:type="dcterms:W3CDTF">2020-11-21T00:39:53Z</dcterms:modified>
</cp:coreProperties>
</file>