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08FECC-1695-4724-B51C-47C34A9275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032D43-55C1-428E-93BC-A7040D8ED7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D169EC-D5DE-4C17-ADB9-E4F1E44AFE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D0F00B-AFE8-4B95-9953-2FF53F3EE1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D45646-E267-40EE-9744-415470EC50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FB4D0EE-2EBF-493A-82D1-FC35CB77D5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2BE7E4E-3FF7-490C-8935-58B1D0BD54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D392B52-0ABC-413E-B9CD-CC1DC9E068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A5DB1E4-2CA0-4D34-B80B-21532AAF8A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FBDA0F2-8901-4E7C-BCEE-4E066A7BF2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A9413BB-AD34-486A-BC76-3EFB32F947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6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47988"/>
            <a:ext cx="7772400" cy="960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305952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2020-11-21T00:39:54.066</cp:lastPrinted>
  <dcterms:created xsi:type="dcterms:W3CDTF">2020-11-21T00:39:54Z</dcterms:created>
  <dcterms:modified xsi:type="dcterms:W3CDTF">2020-11-21T00:39:54Z</dcterms:modified>
</cp:coreProperties>
</file>