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166309-BBAD-492C-9E4F-E4F86BB487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783614-3297-4C06-9196-58FC36D4939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806F99-EA61-4FBB-94E3-1407263240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3F2AB8-FA0A-460D-A4AC-0AF82218B6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D0C3B7-27B4-468A-9F24-932F1B1F07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F540A96-7FA8-48A0-B6A0-645DC26B11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2F71C74-0A9C-4DC8-96CB-A00FA16E849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A44D0E1-6793-491B-964C-99D1595E7F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7033466-9128-4846-8BF8-0826ACF0728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01271AF-B108-4E4D-9604-24E5F16B6E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416B0B4-F333-47E3-9862-04B671A0B6F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6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41638"/>
            <a:ext cx="7772400" cy="973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165297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2020-11-21T00:39:54.396</cp:lastPrinted>
  <dcterms:created xsi:type="dcterms:W3CDTF">2020-11-21T00:39:54Z</dcterms:created>
  <dcterms:modified xsi:type="dcterms:W3CDTF">2020-11-21T00:39:54Z</dcterms:modified>
</cp:coreProperties>
</file>