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7BB733-516D-495E-921D-6ACE603AE2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459B97-683D-4569-8C4A-D15DFAA1DC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14F55-DEE6-4AF6-9881-0C24584BDF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4F19A2-4FB5-4EEA-8CEA-83F57429F4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701269-D672-4862-9515-5508183A6E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730629-DE3E-4317-8432-6B9D6BDF63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9F42F57-D739-469E-9744-CA977A4D5E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CAF44F-87FF-4990-A1B0-561D9E917B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71775AE-F00B-495E-A32E-0CFA5A13DC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D99A16-AA69-40CE-A8E1-D8B9FCACF4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F397ED-3916-4D44-8BF0-E9E09E7B7D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1163"/>
            <a:ext cx="7772400" cy="954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4521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2020-11-21T00:39:54.890</cp:lastPrinted>
  <dcterms:created xsi:type="dcterms:W3CDTF">2020-11-21T00:39:54Z</dcterms:created>
  <dcterms:modified xsi:type="dcterms:W3CDTF">2020-11-21T00:39:54Z</dcterms:modified>
</cp:coreProperties>
</file>