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044F36-D17C-4A25-9456-DA1FC6E213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40BC04-ED1B-4BD4-A5E7-5AC956831C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E87813-3549-4619-8BCB-3C0D58431A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EB0E7A-F1ED-4EFB-9F18-652A64DCF1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51C70-758B-41F7-9AD0-1893AA5089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7E013B-745F-4FCD-8492-6EB8E2D1A0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737405-C21E-4F67-B5A2-6C38104E33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91077EB-045E-4A0B-826D-8168E77E55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D6FD933-3E60-4544-AD25-4AE1C61068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ABFE72-D735-4483-8857-A3EE3B41BF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7DE496-8D06-4623-9618-C04986EB42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7988"/>
            <a:ext cx="77724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2923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2020-11-21T00:39:55.245</cp:lastPrinted>
  <dcterms:created xsi:type="dcterms:W3CDTF">2020-11-21T00:39:55Z</dcterms:created>
  <dcterms:modified xsi:type="dcterms:W3CDTF">2020-11-21T00:39:55Z</dcterms:modified>
</cp:coreProperties>
</file>