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14E606-A6F6-44ED-83A1-ABF170EA27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82F69C-36B1-42D0-8F88-04584C3403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F6C3C8-65BE-4EBF-8A8D-17233529C3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E4BB03-2245-457F-886F-24F1A561A6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5881C7-9572-45B3-94DD-7EAB662A57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F9A650-659C-4983-924A-06F9D428B5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E918B20-6468-4FC3-B9A8-86B295DB9B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BBAD79A-2250-4B49-8046-34D394DC3A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5F1285F-5BE8-470D-BE35-F8999F7656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87EDE2-153E-4264-8184-587964991E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7F6DCC-8643-4520-B45D-9F78FD7468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7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51163"/>
            <a:ext cx="7772400" cy="954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1960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2020-11-21T00:39:55.575</cp:lastPrinted>
  <dcterms:created xsi:type="dcterms:W3CDTF">2020-11-21T00:39:55Z</dcterms:created>
  <dcterms:modified xsi:type="dcterms:W3CDTF">2020-11-21T00:39:55Z</dcterms:modified>
</cp:coreProperties>
</file>