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21B4BF-8AF3-4C60-9754-F61619F29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AE4BEF-B280-48FB-8733-245ACD233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3C4C03-9CD5-43E5-BEC6-41E1F3C41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5B1C19-355B-47F2-86B4-0153A66E25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98F16-6EF1-4218-B382-047B098042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C3CB44-DECB-41D9-B2F5-B39E9DB6C9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60E3BF-DEB6-4C13-A74B-C9B550E94E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FEE3D2-1556-4F4B-B682-851D877DC7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84B1347-56BE-4611-9DFF-A66E29BFBC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6FFFFC-31FA-46DC-B230-F8993A1821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7A4577-3BEE-42F4-8052-CAF62600AF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6400"/>
            <a:ext cx="7772400" cy="96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0156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2020-11-21T00:39:55.906</cp:lastPrinted>
  <dcterms:created xsi:type="dcterms:W3CDTF">2020-11-21T00:39:55Z</dcterms:created>
  <dcterms:modified xsi:type="dcterms:W3CDTF">2020-11-21T00:39:55Z</dcterms:modified>
</cp:coreProperties>
</file>