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332BBB-5BBC-4063-B381-B3FD960ED2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BAB19C-3999-4966-87D1-13C924E20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52C174-4383-4363-8FA6-137CF3F587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1A920A-9F62-4D3E-A627-22ED2E1B27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83AD9C-19A1-4CBF-906D-9F0F8A4212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FB9EEC-23D9-4479-8ACA-C8A89ECBF2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6FEE83-ED83-420A-9967-4720DB524A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30C212-9770-4704-9C78-A47A353036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DCB546C-9BCA-466B-A360-C05DD8F8CF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AD31AE-1864-40B8-9239-1D9A888BAA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794814-A246-4459-AEE3-7FAF8E4CEA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6400"/>
            <a:ext cx="777240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8664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2020-11-21T00:39:56.243</cp:lastPrinted>
  <dcterms:created xsi:type="dcterms:W3CDTF">2020-11-21T00:39:56Z</dcterms:created>
  <dcterms:modified xsi:type="dcterms:W3CDTF">2020-11-21T00:39:56Z</dcterms:modified>
</cp:coreProperties>
</file>