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ABFC60-5F6B-4F84-B2C6-33BCADEECD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8C201-F85C-4B70-99A2-28C9AD4D52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431BEF-A06C-44B9-AF94-9151E0AB8B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D0BBCC-3797-4D7C-AEA9-C2DCB5E28F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90D8C6-38D5-4EED-8C2E-8172670C43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5406AE-3288-4240-AE6F-47253B7090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95768C5-E158-4ECC-B56B-8C4C4BD936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1747F06-6FCA-41CC-AF34-6D724561A7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DF371CA-4584-4F33-9E4E-7B0B5EFB60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74F165-C104-41D5-8F24-00749AB0FB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4DB8AC-8878-42D9-ACF2-E17CCDC81A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7988"/>
            <a:ext cx="77724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3047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2020-11-21T00:39:56.707</cp:lastPrinted>
  <dcterms:created xsi:type="dcterms:W3CDTF">2020-11-21T00:39:56Z</dcterms:created>
  <dcterms:modified xsi:type="dcterms:W3CDTF">2020-11-21T00:39:56Z</dcterms:modified>
</cp:coreProperties>
</file>