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1EF356-EDFC-47BD-9266-3AD837EB74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9559B8-8DEA-40A7-BA02-7067F00404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718E56-43F0-4362-8ED9-1E1EC75559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1770DB-FB41-49E1-9C4A-E46731FEBC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86DA82-039A-47C0-ABA8-7ED70F7D7D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53F290-2579-471D-8F83-B7E989DAE9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70DF9D7-9432-46B7-8D40-FE3B3F7AAB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950944B-690F-4C34-A2AA-E40B328DF6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C3B02F1-0105-48FE-A940-CB5F2C7458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E36A3C-8FDC-4B61-82AB-2B8EFFC0BF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058E48A-7704-44CB-AE5E-6127105564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7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6400"/>
            <a:ext cx="7772400" cy="96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0523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2020-11-21T00:39:57.049</cp:lastPrinted>
  <dcterms:created xsi:type="dcterms:W3CDTF">2020-11-21T00:39:57Z</dcterms:created>
  <dcterms:modified xsi:type="dcterms:W3CDTF">2020-11-21T00:39:57Z</dcterms:modified>
</cp:coreProperties>
</file>