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1A7CE3-C5A0-4A16-89FF-61D5D710BC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8D5FC-9912-4F8F-8BF7-9DC5C810ED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16A2BB-6C42-4CDE-AA20-EF74BD05F5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160636-A1A6-4AE1-A186-3F154B38B1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C9B224-9664-4CF8-A7A2-12B45A9D79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0D7686F-6AEE-4BAF-BCB9-7202AAD06F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9E553A3-A4E3-4BE1-B6E3-6564CB5495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19EFF45-ECA0-4718-B8A1-E468E018D5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DEFA7E9-EFD4-47EA-B820-1F862B6196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5C85F57-D9EB-4A8D-81E2-7CAF03BF3F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E254948-F1FC-4972-A7EB-DB5095BCBA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7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62263"/>
            <a:ext cx="7772400" cy="113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326483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2020-11-21T00:39:57.411</cp:lastPrinted>
  <dcterms:created xsi:type="dcterms:W3CDTF">2020-11-21T00:39:57Z</dcterms:created>
  <dcterms:modified xsi:type="dcterms:W3CDTF">2020-11-21T00:39:57Z</dcterms:modified>
</cp:coreProperties>
</file>